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3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  <p:sldMasterId id="2147484444" r:id="rId9"/>
  </p:sldMasterIdLst>
  <p:notesMasterIdLst>
    <p:notesMasterId r:id="rId19"/>
  </p:notesMasterIdLst>
  <p:handoutMasterIdLst>
    <p:handoutMasterId r:id="rId20"/>
  </p:handoutMasterIdLst>
  <p:sldIdLst>
    <p:sldId id="309" r:id="rId10"/>
    <p:sldId id="268" r:id="rId11"/>
    <p:sldId id="300" r:id="rId12"/>
    <p:sldId id="311" r:id="rId13"/>
    <p:sldId id="312" r:id="rId14"/>
    <p:sldId id="313" r:id="rId15"/>
    <p:sldId id="304" r:id="rId16"/>
    <p:sldId id="314" r:id="rId17"/>
    <p:sldId id="310" r:id="rId18"/>
  </p:sldIdLst>
  <p:sldSz cx="12192000" cy="6858000"/>
  <p:notesSz cx="6645275" cy="9775825"/>
  <p:custDataLst>
    <p:tags r:id="rId21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D1342-23E5-D149-9C82-1D37CF7D9634}" v="58" dt="2020-09-24T09:04:24.233"/>
    <p1510:client id="{D2CB3A09-BE9F-7548-B4FB-8CB5C5C74A98}" v="31" dt="2020-09-23T13:17:38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883" autoAdjust="0"/>
  </p:normalViewPr>
  <p:slideViewPr>
    <p:cSldViewPr snapToGrid="0" snapToObjects="1">
      <p:cViewPr varScale="1">
        <p:scale>
          <a:sx n="80" d="100"/>
          <a:sy n="80" d="100"/>
        </p:scale>
        <p:origin x="754" y="67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31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9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2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5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3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80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7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16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5.svg"/><Relationship Id="rId4" Type="http://schemas.openxmlformats.org/officeDocument/2006/relationships/image" Target="../media/image4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5.sv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5.svg"/><Relationship Id="rId4" Type="http://schemas.openxmlformats.org/officeDocument/2006/relationships/image" Target="../media/image77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5.svg"/><Relationship Id="rId4" Type="http://schemas.openxmlformats.org/officeDocument/2006/relationships/image" Target="../media/image4.sv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2.svg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7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4.svg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98178-D8F4-4A0A-BC8F-3E80565DC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18EAD549-C64B-4E20-B91F-AC5CEEA15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6818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B4769-E967-4343-B7AD-2AABBA02E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BA9B3B0E-E664-463E-AEF5-6FF8BD38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399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  <p15:guide id="5" orient="horz" pos="1457">
          <p15:clr>
            <a:srgbClr val="FBAE40"/>
          </p15:clr>
        </p15:guide>
        <p15:guide id="6" orient="horz" pos="36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A2BE738-4E14-401D-AC02-D6D2615C7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F1C3A-EC8E-41FD-B878-66397547E9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7766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AB840-4A00-4163-9FAC-4B9BCE3D8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E703CDB9-0177-406D-9A6E-B6D8D720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60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" y="493"/>
            <a:ext cx="12192649" cy="685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2" y="377825"/>
            <a:ext cx="2133602" cy="136550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541408-9F20-4E79-B69D-8A8151C2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69" y="2265730"/>
            <a:ext cx="5627171" cy="2211677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61374202"/>
      </p:ext>
    </p:extLst>
  </p:cSld>
  <p:clrMapOvr>
    <a:masterClrMapping/>
  </p:clrMapOvr>
  <p:hf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9"/>
          <a:stretch/>
        </p:blipFill>
        <p:spPr>
          <a:xfrm>
            <a:off x="6590289" y="11113"/>
            <a:ext cx="5601711" cy="6860864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>
          <a:xfrm>
            <a:off x="269737" y="314036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975D01-89DD-456F-80CA-73FF7FB9E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9843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089654"/>
            <a:ext cx="70752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3A16562-8D75-480B-8CD7-989EF9B23C0E}"/>
              </a:ext>
            </a:extLst>
          </p:cNvPr>
          <p:cNvSpPr/>
          <p:nvPr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DF6011AA-A9E8-4ABB-8D78-20679FF1E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56871"/>
      </p:ext>
    </p:extLst>
  </p:cSld>
  <p:clrMapOvr>
    <a:masterClrMapping/>
  </p:clrMapOvr>
  <p:hf hd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31">
            <a:extLst>
              <a:ext uri="{FF2B5EF4-FFF2-40B4-BE49-F238E27FC236}">
                <a16:creationId xmlns:a16="http://schemas.microsoft.com/office/drawing/2014/main" id="{5548F746-665E-408B-B0D4-EA7E82C5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EBFB20-5C89-4A3F-B91D-8C7C4B619F14}"/>
              </a:ext>
            </a:extLst>
          </p:cNvPr>
          <p:cNvGrpSpPr/>
          <p:nvPr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9" name="Freeform 27">
              <a:extLst>
                <a:ext uri="{FF2B5EF4-FFF2-40B4-BE49-F238E27FC236}">
                  <a16:creationId xmlns:a16="http://schemas.microsoft.com/office/drawing/2014/main" id="{DE840B1E-C8B3-48B3-9D95-4B4CA7C0A36C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4FCDED9D-A858-4AD2-BF8E-D59C9076FDD9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61FAD76-FCB4-4090-A10A-B433F68CF934}"/>
                </a:ext>
              </a:extLst>
            </p:cNvPr>
            <p:cNvSpPr/>
            <p:nvPr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76970489"/>
      </p:ext>
    </p:extLst>
  </p:cSld>
  <p:clrMapOvr>
    <a:masterClrMapping/>
  </p:clrMapOvr>
  <p:hf hd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897166"/>
            <a:ext cx="701139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  <p:pic>
        <p:nvPicPr>
          <p:cNvPr id="5" name="Graphic 31">
            <a:extLst>
              <a:ext uri="{FF2B5EF4-FFF2-40B4-BE49-F238E27FC236}">
                <a16:creationId xmlns:a16="http://schemas.microsoft.com/office/drawing/2014/main" id="{3619E17E-C21D-48EB-BEB1-EB7A691FB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AA737B-2CE0-4886-9D3F-0B6BE2F0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39765"/>
      </p:ext>
    </p:extLst>
  </p:cSld>
  <p:clrMapOvr>
    <a:masterClrMapping/>
  </p:clrMapOvr>
  <p:hf hd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6783308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51644C5B-1FF7-4B17-9DA0-A4750D5CB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3283B-6EA4-498A-A569-DF6829C5D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4101"/>
      </p:ext>
    </p:extLst>
  </p:cSld>
  <p:clrMapOvr>
    <a:masterClrMapping/>
  </p:clrMapOvr>
  <p:hf hd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700059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  <p:pic>
        <p:nvPicPr>
          <p:cNvPr id="6" name="Graphic 31">
            <a:extLst>
              <a:ext uri="{FF2B5EF4-FFF2-40B4-BE49-F238E27FC236}">
                <a16:creationId xmlns:a16="http://schemas.microsoft.com/office/drawing/2014/main" id="{7BBA2C01-AB48-4B2A-AB21-9DA1D89E9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6C7CF-7075-46B4-BBEA-D96E2DA66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32214"/>
      </p:ext>
    </p:extLst>
  </p:cSld>
  <p:clrMapOvr>
    <a:masterClrMapping/>
  </p:clrMapOvr>
  <p:hf hd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7071966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724B3C1-1C9A-478C-8A84-BF65A5201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241A4D-A132-4776-9198-822A995955D9}"/>
              </a:ext>
            </a:extLst>
          </p:cNvPr>
          <p:cNvSpPr/>
          <p:nvPr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42A9FE7A-8227-494B-BA4E-5F3B1E38E096}"/>
              </a:ext>
            </a:extLst>
          </p:cNvPr>
          <p:cNvSpPr/>
          <p:nvPr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4BFA3-1042-4F28-B71C-B55577E7C60D}"/>
              </a:ext>
            </a:extLst>
          </p:cNvPr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090850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548AA-2EF5-4301-B743-9688BED3B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840F5C31-8552-4DC1-8634-D8A79977A213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387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412F92A-2AA3-4AE7-9685-27769A952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9BCC6BF9-190F-4AD9-9B50-6E23BA8D58B6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23051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ctivity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ACF9E5-B24F-48AB-A388-369B61722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C168912C-CAC7-4077-BAC0-E0DFF2D4740B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615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ctivity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226655-D805-4B87-813B-F781D2DAF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8617553B-8C2A-4726-8C11-67C0B03C45C8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95661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Activity 1">
    <p:bg>
      <p:bgPr>
        <a:solidFill>
          <a:srgbClr val="20D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219D4-D160-4AED-AB5B-A5ED5A754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20033D64-80DE-4AE2-B1CC-6BCCC4639BBB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6590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2C174-BF5A-4194-BC6C-B1D4B5673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AB5B51-72D8-4473-94F4-AF1E267C4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739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A2A039-D599-4D76-8124-504B5075C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B3A548B-2F5E-4EDE-B435-EFC29196AF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901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319D53-01A0-4E2F-9BD9-B40072889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0A6909-69F0-4B1F-BE18-928EC76D39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3949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22C14-6CAE-4F48-B751-E9E621B2C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62CD8E-3A81-48BD-84FE-755B7D078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630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411762-86B8-4A94-AA95-CCF22816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987461D-5441-4AD2-8665-A7A3D3A4D9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356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D866A2-1500-436A-A186-3C20EE4D5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A433F1-ACA3-4D3D-8AFF-6E3BE26B0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2920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AE9C79-14B5-44C7-8FA5-E4D6103A0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2C66C0C-8E65-4B91-9008-87E53A07C0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2892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D412BD-43D3-4A43-9346-908171D3B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23A046-21AC-4DAE-8154-4FE4D01B9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F600B5F-7713-43B9-8473-50A216B6C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50260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302942E-CE85-4C6C-9028-B98821F8F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DE34FD-D516-4C25-82B2-09E27AA0E7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CAFD6D-3AC9-43A7-88AB-26FD7F8FC6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7731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EBA526-60BF-4958-81B9-EA46732F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71054D9-60B5-41F3-984B-AF6E5FE5F8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3E84D21-72B4-491E-ACF0-23B74A3E3F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86741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9DCD36C-45A5-4076-B40F-7B2A5A6FC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3CD4607-1DFA-4DA2-A302-14AA7E741A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9C9A809-5A3F-46CE-93A1-B61856B8EA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880581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2464811-C3A4-4C43-85CA-DDE34ABA6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077554B-9AB3-4001-A116-3414FBC11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5FEE24A-E749-4DC2-B881-5A1436F05D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495033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-2932" y="5113958"/>
            <a:ext cx="3594030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D99CE6E-A64E-4704-AF9F-FFB00E94D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A589C6D-0204-47CC-87FF-FB0EB802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EC17026-9507-409A-81BC-59EFD639EE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06135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6E6605E-98CF-4395-9DE0-09CC46943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3EE44F-4E4B-4653-9358-84B9BA391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13888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0CA267-7521-4244-9705-1A256E863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A6E7854-1462-4248-9497-C8C510D5E9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318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95F8AE-8762-4F39-B239-68E1547B1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BA6F235-3973-48D8-B2CC-D1C3A5A7F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22634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77089E4-D435-4929-8AC4-34D75682B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223DB9-3B28-4A1C-AF77-040989A89C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89BF57C-9A63-4BD2-BE5E-6C985D4AC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7781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B9FA5E-F6D9-41E1-AB1A-0DF3518A3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5D3749E-0BC5-465D-A75B-AEC2DF19C1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F7A3913-1B98-4C5D-8011-58DA120BB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456652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4304140-66DF-4600-A913-2FE16EE8D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4BDB016-508C-4776-BAF5-402A02267F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909995E-F976-4C7D-8CFA-5515B97460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26692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0" y="5523689"/>
            <a:ext cx="4114800" cy="1334310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589677-251F-470E-9AA6-4D13BF7FABA0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918F955-2B32-48D1-8D99-B25B656F3C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F2BCBA9-38AC-4EB6-A0FA-5CD919F5E6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6687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0FD9B-3A7B-4AD3-AF69-81B1DB3B7DCC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FE1B0-D8B0-4E06-93F5-0A82852A8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605938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9D7AB20-841B-473D-A32A-6F69250CA67F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C196FA-3B7D-4C82-8883-8F2013A27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73691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754639" y="4413951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8E8E948-8BC8-4DC2-8EA6-D6D12C7B44AC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206BDD-4CAD-4240-8289-65D6D1D0A6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443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2B73AC-F2E0-442D-B9C4-65D5AD1A0967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CFC6B97-40BB-4EAB-A33D-8398BEE6A9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23021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137084-0666-4AB6-A15C-58BA10ECC343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430456-322C-496E-9439-7335E15B2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E75644-A55F-4F09-A532-80ED1D460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0833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094E3-CE25-440F-B8A8-1CA329D5AAFA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9157EC-B9A8-478B-B1F3-B2A9D86D2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F4CD14E-E0F2-49B7-93CC-478A61004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57543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D33088-E4C8-4FF8-824B-9F688A8163CB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0F24479-1F81-40E3-89A1-F1875ADD43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5935BB6-5CCF-4418-A1AD-7CC46A8A5E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7946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260E9D-886F-4C37-909F-86CB02C60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488AF78-499E-480C-9653-A23A983DC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14502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02BC675-0ACA-4C98-904F-78AFF641E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EF663F-3A21-46DD-B058-26447AC84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7A60B7-7703-48EE-BEE3-573BFBF674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5133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0EE3B6-2A99-4A4A-9595-73B01F290B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000C67-7602-4BCB-9279-C3575014D3DC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341C2A-73FF-4BE5-8452-230916D7E6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68045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8B1376-9C9D-45E5-9BBE-71B21FC9A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0EA61-94E4-4825-90F9-9FB7F4E8F3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706182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373063" y="4996683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F3B2DBE-6810-4AC0-B237-4C05D67F1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9AE5860-C0B6-4F89-AE77-B2F4760B5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59352F-E67E-4FE9-8363-4452B1CC2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57131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4F082C-21A3-4795-85E7-493095ABB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EBB4AF7-2E97-4705-8E23-69D0121E65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3063" y="1133145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FC37F7E-8509-4F7C-9153-35620AE50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06842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3C0A894-CE35-4D5D-8748-553B91B4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2D5D8A-AFE9-4D9A-B04C-8A0BB5E629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3063" y="1133145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D2A3021-76D5-4427-B3CB-789B0FA1F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937690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68CBE16-9243-46B2-AB09-95C8191428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133145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373DA12-ED5E-4FF3-9F6C-A932CC1C5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98DD8AB-C99D-45F0-B8BC-AE12BB809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9294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01CBE07-42E3-4B39-BDDF-60F502220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2014-5771-41F0-9083-A94B1449F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879EDE-DC9B-4B44-9F37-A58CA524CA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891459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25252A-8CEF-43E2-9274-7BF4B9F00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D3CBC6-0348-4ED0-BA6D-3BF82E7D1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79F881A-B30C-494F-9A57-517FCF490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79147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11BD1D-4FB3-47E5-90D7-0CCF84C8CA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92F7B73-6958-4A1B-B8CA-0F5A9E902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1B248D0-3729-477D-A45B-4AC82FDBB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2503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9E4ACF-1E9A-40C0-8732-68C6F8A2CD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20D91C-D1E9-43DD-9588-6136E19DC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721D982-41CB-4649-9208-82A8115B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6431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CEE3D7F-91EC-47CB-86E2-77D5DE1A2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12DBF6-DDF6-4705-B10E-4742D0F2A7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3F4F259-26B2-4677-AE17-D14181EB82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813878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2D9328-9CFC-4681-96FF-77C4AB52B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0F8BB63-A7D0-443F-A4D9-CBEDEBA89F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B92FB0B-A9D4-4957-A766-FEAFF10CA7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2389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C562CB5-885C-4340-835C-442D717FB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BA81F6-8E89-4DB2-BA0B-73E3237A97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E6F44B-181A-448F-A307-E82F96114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41096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317F0D96-BC58-434E-BE95-7E875094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439476"/>
      </p:ext>
    </p:extLst>
  </p:cSld>
  <p:clrMapOvr>
    <a:masterClrMapping/>
  </p:clrMapOvr>
  <p:hf hdr="0" dt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00C54-118E-47F2-BEED-8C2514ED8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C66BE5F-2E76-4496-9234-6453A8DFED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4382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BE6C43-DD0D-4FAF-9BD2-84E953FD6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5FD2FD3-6973-40C0-8977-F91621F33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315156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8E8CD2-9C88-4163-A7EE-AB91D262A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0CE4796-16B1-4035-9A0B-84250F40DD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87815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E269A-2068-4C33-BD8C-91BB8F416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829AE8-ABF3-4C23-AFA7-F835134F76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1725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0C592A-34A2-4FBE-BBD0-1231F3D2A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CFD92C0-4B59-40C7-8AFA-24EAB9A12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18083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0D3FF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65166C1-B518-4008-A325-E242BC597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B83FEDD-C988-42F4-B20C-F32B64B810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603149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D408FB-534C-495E-A01B-3A5252745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15EACF-801C-42B6-9E09-8A49AFA33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49271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36E4D3-6B85-4E7A-A517-650651AC5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A4284CA-721A-46FE-91ED-BB203CE244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7A4347C-EAF5-41E3-99B2-9B958C0543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29908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12FD13-97A1-4EBA-A95C-75C0B1FD9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79E27B8-6E6D-4D7C-8511-478854267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5E2F94A-6BD1-4809-8195-0CB493D728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8238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A2DC30-C4F7-4157-9660-F0E750F90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8DBD0B-5C62-430B-A5E1-22B98F78BB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ADBB4D-8AC1-40DF-B56E-CE3D9F96A5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54060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111D75-7F37-4729-97BD-3A53778C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CC3E60-4992-48EA-A47D-023E5007E7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43CA721-4441-4AC8-B4DE-721B4B5F0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248976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0D3FF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4D90AE-C358-4B2C-A9CF-5507DB729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9284DC7-FDFA-4A70-82F3-A997EB41B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73A8DAF-2058-4022-B937-44F0E6A95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07029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-2932" y="5113958"/>
            <a:ext cx="3594030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6E965C2-93DD-4C7A-8A12-F6B8FB6BF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D61C67-0401-4818-B951-6E0A37D6C1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0C0EFF0-5546-4493-A222-73F375FB5B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8902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0893CE-9599-46E1-8C4B-E49F55C46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6CBE0F-9A3C-4223-BCB1-72E6DB41D0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333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2147E7-0E00-4857-9387-8C98DB82E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545F83-4383-41AF-855D-23D197ADA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05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FCB4367-DFEB-41EE-BB5F-1DE76BE84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7D55C08-C6A4-4310-AEEF-59D10B31AC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093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896B65-6406-4653-B1DC-F69E46033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4F529A1-8E27-48C0-8395-0D2C24C23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029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D686AB6-FF0C-4123-9325-1B0D3DE23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226ADB-845F-4C5C-A8EE-88BE65AB80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84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39AB15F-03B0-4706-83CA-17272774B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23A4B77-1686-450D-9C67-51B65F1B8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420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0988D2-82A2-458F-83C4-DDF52899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859107-FD19-4226-A608-E9BE8671A6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874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accent6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841C89-9FC5-43A4-844D-AB62CBC2E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877454-100C-4E10-9A9E-F6AD2F2F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183545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accent6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AB162E7-8FD8-4304-8A81-63BF4C370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1FC4075-679E-4D60-938A-748CADDD96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35341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accent6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10B59E-1833-44B5-8681-D09E60BD3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A44FD2F-A8A0-4406-A893-2B023C1FBA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21017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695FF9-7CF7-4B5D-B88A-16EAD663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B3D6DA-C005-419A-9A80-9FA360F7C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02980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5D9748-2DD0-4FFA-A4DB-0870D106D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FD08F0E-3E27-4620-A708-86D5F01A0B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019747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0FDA98-D83C-4F8D-8C06-E1EC33D32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8C97BD8-4E1D-420B-BED8-058F92E1D6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48247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8F1BEC4-B7C8-40F3-80A4-023EE62D7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CDF01D-4284-4B49-922B-CC5473380B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5061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D79F22-9145-4FB6-A417-23EAEBAE0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F35AFB-525B-4610-8ABA-620C36499E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4551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0A7D019-BBAC-4645-9DB8-682AF9377C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D08D196-F460-485B-9B5F-F9309E615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46A15D-5D47-4F9D-AE82-7850CDF90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86588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E6F906-CC5F-42C7-9475-87635D7361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AD2262-AEBC-4DD5-8680-6A6F55F04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D150A3-A188-4177-AC97-4337644B63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3013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91B42B-198C-425F-B793-3ED8FA182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1DF176-8FAA-466E-A7A3-4168C0953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C65070B-DD11-4B89-A8A8-6D8C6468C2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09654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2D94233-C7E7-4738-A0C4-B997955166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AB7AED6-4DFA-4DBB-B3DC-591078FB0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E3DC87-BE48-4B96-B86C-00DB8A66CF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727081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8967D6-25B5-4098-82D9-0802D22193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F9D1C8-5795-4F0C-8DB2-F08769294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393A2A-51FC-43E8-88C3-4A77760C45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3740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7A7600-9EBB-4083-BCDD-6A17658709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4F5004-F0DD-4BC5-9E39-C91C6C0C9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24FC32-9812-4DB8-8622-1007B7A817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1109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3D6ABAC-98C2-4A0D-8B8C-8A597A57D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D0FE0C-257E-4211-9CAC-9BA769FC94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87571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DB9D501-C2FE-4F4E-B0F6-FE58A17A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A961E50-B6CC-47F7-8DF6-C0AE1ADFAB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0284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427447-CE66-4582-B744-A32983AD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92F08D-E18C-48DE-85CF-0EEBD344D7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15776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0A7D019-BBAC-4645-9DB8-682AF9377C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A6C8B8C-BDD5-43B9-8C27-354C810E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9340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E6F906-CC5F-42C7-9475-87635D7361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F0A2D-AF77-453A-A628-E5249AE85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22B908-BA31-4E35-AAA8-AA6869D9D8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690996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91B42B-198C-425F-B793-3ED8FA182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AB8CF2-F221-497D-8A4A-9E369C2BE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3635FE-6F90-4286-8EBE-FEE651E560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17043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2D94233-C7E7-4738-A0C4-B997955166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3A38F4-26AB-473F-A76C-F9BCE73BE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4EF76EF-23E8-4453-97F1-6B565EFFD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19284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rgbClr val="004050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8967D6-25B5-4098-82D9-0802D22193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D750DE-56D0-4BC9-AA2A-42BE390D2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680B404-A54E-4E7E-8BBE-C0FAF5A13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41918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7A7600-9EBB-4083-BCDD-6A17658709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313C4C-13AF-45F6-A71B-8AA193623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D30B99-C964-41A2-983E-292CAEE023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12376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BF07CB53-EE82-464E-99DB-433208E1C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14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788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2124855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6185798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6134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5978012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70752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5085074"/>
      </p:ext>
    </p:extLst>
  </p:cSld>
  <p:clrMapOvr>
    <a:masterClrMapping/>
  </p:clrMapOvr>
  <p:hf hdr="0" dt="0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08705047"/>
      </p:ext>
    </p:extLst>
  </p:cSld>
  <p:clrMapOvr>
    <a:masterClrMapping/>
  </p:clrMapOvr>
  <p:hf hdr="0" dt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897166"/>
            <a:ext cx="701139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7712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6783308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693058"/>
      </p:ext>
    </p:extLst>
  </p:cSld>
  <p:clrMapOvr>
    <a:masterClrMapping/>
  </p:clrMapOvr>
  <p:hf hdr="0" dt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700059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94277"/>
      </p:ext>
    </p:extLst>
  </p:cSld>
  <p:clrMapOvr>
    <a:masterClrMapping/>
  </p:clrMapOvr>
  <p:hf hdr="0" dt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7071966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9826119"/>
      </p:ext>
    </p:extLst>
  </p:cSld>
  <p:clrMapOvr>
    <a:masterClrMapping/>
  </p:clrMapOvr>
  <p:hf hdr="0" dt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Activity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27184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07445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Activity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4023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Activity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57003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Activity 1">
    <p:bg>
      <p:bgPr>
        <a:solidFill>
          <a:srgbClr val="20D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67790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377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91B42B-198C-425F-B793-3ED8FA182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14484768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169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75694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9401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303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77428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944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ctr">
              <a:defRPr sz="6000" b="0" i="0" baseline="0">
                <a:solidFill>
                  <a:srgbClr val="555454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GB" noProof="0" dirty="0"/>
              <a:t>Insert module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4400" cy="439200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buNone/>
              <a:defRPr sz="2000" b="0" i="0" cap="all" spc="300" baseline="0">
                <a:solidFill>
                  <a:srgbClr val="2E2D2C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MODULE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42" y="5734420"/>
            <a:ext cx="748759" cy="5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53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519431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8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18.xml"/><Relationship Id="rId42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7.xml"/><Relationship Id="rId38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13.xml"/><Relationship Id="rId41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37" Type="http://schemas.openxmlformats.org/officeDocument/2006/relationships/slideLayout" Target="../slideLayouts/slideLayout121.xml"/><Relationship Id="rId40" Type="http://schemas.openxmlformats.org/officeDocument/2006/relationships/slideLayout" Target="../slideLayouts/slideLayout124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36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9.xml"/><Relationship Id="rId43" Type="http://schemas.openxmlformats.org/officeDocument/2006/relationships/slideLayout" Target="../slideLayouts/slideLayout1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53.xml"/><Relationship Id="rId39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48.xml"/><Relationship Id="rId34" Type="http://schemas.openxmlformats.org/officeDocument/2006/relationships/slideLayout" Target="../slideLayouts/slideLayout161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56.xml"/><Relationship Id="rId41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24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9.xml"/><Relationship Id="rId37" Type="http://schemas.openxmlformats.org/officeDocument/2006/relationships/slideLayout" Target="../slideLayouts/slideLayout164.xml"/><Relationship Id="rId40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5.xml"/><Relationship Id="rId36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31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4.xml"/><Relationship Id="rId30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2.xml"/><Relationship Id="rId43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03.xml"/><Relationship Id="rId117" Type="http://schemas.openxmlformats.org/officeDocument/2006/relationships/slideLayout" Target="../slideLayouts/slideLayout294.xml"/><Relationship Id="rId21" Type="http://schemas.openxmlformats.org/officeDocument/2006/relationships/slideLayout" Target="../slideLayouts/slideLayout198.xml"/><Relationship Id="rId42" Type="http://schemas.openxmlformats.org/officeDocument/2006/relationships/slideLayout" Target="../slideLayouts/slideLayout219.xml"/><Relationship Id="rId47" Type="http://schemas.openxmlformats.org/officeDocument/2006/relationships/slideLayout" Target="../slideLayouts/slideLayout224.xml"/><Relationship Id="rId63" Type="http://schemas.openxmlformats.org/officeDocument/2006/relationships/slideLayout" Target="../slideLayouts/slideLayout240.xml"/><Relationship Id="rId68" Type="http://schemas.openxmlformats.org/officeDocument/2006/relationships/slideLayout" Target="../slideLayouts/slideLayout245.xml"/><Relationship Id="rId84" Type="http://schemas.openxmlformats.org/officeDocument/2006/relationships/slideLayout" Target="../slideLayouts/slideLayout261.xml"/><Relationship Id="rId89" Type="http://schemas.openxmlformats.org/officeDocument/2006/relationships/slideLayout" Target="../slideLayouts/slideLayout266.xml"/><Relationship Id="rId11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193.xml"/><Relationship Id="rId107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188.xml"/><Relationship Id="rId32" Type="http://schemas.openxmlformats.org/officeDocument/2006/relationships/slideLayout" Target="../slideLayouts/slideLayout209.xml"/><Relationship Id="rId37" Type="http://schemas.openxmlformats.org/officeDocument/2006/relationships/slideLayout" Target="../slideLayouts/slideLayout214.xml"/><Relationship Id="rId53" Type="http://schemas.openxmlformats.org/officeDocument/2006/relationships/slideLayout" Target="../slideLayouts/slideLayout230.xml"/><Relationship Id="rId58" Type="http://schemas.openxmlformats.org/officeDocument/2006/relationships/slideLayout" Target="../slideLayouts/slideLayout235.xml"/><Relationship Id="rId74" Type="http://schemas.openxmlformats.org/officeDocument/2006/relationships/slideLayout" Target="../slideLayouts/slideLayout251.xml"/><Relationship Id="rId79" Type="http://schemas.openxmlformats.org/officeDocument/2006/relationships/slideLayout" Target="../slideLayouts/slideLayout256.xml"/><Relationship Id="rId102" Type="http://schemas.openxmlformats.org/officeDocument/2006/relationships/slideLayout" Target="../slideLayouts/slideLayout279.xml"/><Relationship Id="rId123" Type="http://schemas.openxmlformats.org/officeDocument/2006/relationships/slideLayout" Target="../slideLayouts/slideLayout300.xml"/><Relationship Id="rId128" Type="http://schemas.openxmlformats.org/officeDocument/2006/relationships/theme" Target="../theme/theme6.xml"/><Relationship Id="rId5" Type="http://schemas.openxmlformats.org/officeDocument/2006/relationships/slideLayout" Target="../slideLayouts/slideLayout182.xml"/><Relationship Id="rId90" Type="http://schemas.openxmlformats.org/officeDocument/2006/relationships/slideLayout" Target="../slideLayouts/slideLayout267.xml"/><Relationship Id="rId95" Type="http://schemas.openxmlformats.org/officeDocument/2006/relationships/slideLayout" Target="../slideLayouts/slideLayout272.xml"/><Relationship Id="rId1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191.xml"/><Relationship Id="rId22" Type="http://schemas.openxmlformats.org/officeDocument/2006/relationships/slideLayout" Target="../slideLayouts/slideLayout199.xml"/><Relationship Id="rId27" Type="http://schemas.openxmlformats.org/officeDocument/2006/relationships/slideLayout" Target="../slideLayouts/slideLayout204.xml"/><Relationship Id="rId30" Type="http://schemas.openxmlformats.org/officeDocument/2006/relationships/slideLayout" Target="../slideLayouts/slideLayout207.xml"/><Relationship Id="rId35" Type="http://schemas.openxmlformats.org/officeDocument/2006/relationships/slideLayout" Target="../slideLayouts/slideLayout212.xml"/><Relationship Id="rId43" Type="http://schemas.openxmlformats.org/officeDocument/2006/relationships/slideLayout" Target="../slideLayouts/slideLayout220.xml"/><Relationship Id="rId48" Type="http://schemas.openxmlformats.org/officeDocument/2006/relationships/slideLayout" Target="../slideLayouts/slideLayout225.xml"/><Relationship Id="rId56" Type="http://schemas.openxmlformats.org/officeDocument/2006/relationships/slideLayout" Target="../slideLayouts/slideLayout233.xml"/><Relationship Id="rId64" Type="http://schemas.openxmlformats.org/officeDocument/2006/relationships/slideLayout" Target="../slideLayouts/slideLayout241.xml"/><Relationship Id="rId69" Type="http://schemas.openxmlformats.org/officeDocument/2006/relationships/slideLayout" Target="../slideLayouts/slideLayout246.xml"/><Relationship Id="rId77" Type="http://schemas.openxmlformats.org/officeDocument/2006/relationships/slideLayout" Target="../slideLayouts/slideLayout254.xml"/><Relationship Id="rId100" Type="http://schemas.openxmlformats.org/officeDocument/2006/relationships/slideLayout" Target="../slideLayouts/slideLayout277.xml"/><Relationship Id="rId105" Type="http://schemas.openxmlformats.org/officeDocument/2006/relationships/slideLayout" Target="../slideLayouts/slideLayout282.xml"/><Relationship Id="rId113" Type="http://schemas.openxmlformats.org/officeDocument/2006/relationships/slideLayout" Target="../slideLayouts/slideLayout290.xml"/><Relationship Id="rId118" Type="http://schemas.openxmlformats.org/officeDocument/2006/relationships/slideLayout" Target="../slideLayouts/slideLayout295.xml"/><Relationship Id="rId126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185.xml"/><Relationship Id="rId51" Type="http://schemas.openxmlformats.org/officeDocument/2006/relationships/slideLayout" Target="../slideLayouts/slideLayout228.xml"/><Relationship Id="rId72" Type="http://schemas.openxmlformats.org/officeDocument/2006/relationships/slideLayout" Target="../slideLayouts/slideLayout249.xml"/><Relationship Id="rId80" Type="http://schemas.openxmlformats.org/officeDocument/2006/relationships/slideLayout" Target="../slideLayouts/slideLayout257.xml"/><Relationship Id="rId85" Type="http://schemas.openxmlformats.org/officeDocument/2006/relationships/slideLayout" Target="../slideLayouts/slideLayout262.xml"/><Relationship Id="rId93" Type="http://schemas.openxmlformats.org/officeDocument/2006/relationships/slideLayout" Target="../slideLayouts/slideLayout270.xml"/><Relationship Id="rId98" Type="http://schemas.openxmlformats.org/officeDocument/2006/relationships/slideLayout" Target="../slideLayouts/slideLayout275.xml"/><Relationship Id="rId121" Type="http://schemas.openxmlformats.org/officeDocument/2006/relationships/slideLayout" Target="../slideLayouts/slideLayout298.xml"/><Relationship Id="rId3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94.xml"/><Relationship Id="rId25" Type="http://schemas.openxmlformats.org/officeDocument/2006/relationships/slideLayout" Target="../slideLayouts/slideLayout202.xml"/><Relationship Id="rId33" Type="http://schemas.openxmlformats.org/officeDocument/2006/relationships/slideLayout" Target="../slideLayouts/slideLayout210.xml"/><Relationship Id="rId38" Type="http://schemas.openxmlformats.org/officeDocument/2006/relationships/slideLayout" Target="../slideLayouts/slideLayout215.xml"/><Relationship Id="rId46" Type="http://schemas.openxmlformats.org/officeDocument/2006/relationships/slideLayout" Target="../slideLayouts/slideLayout223.xml"/><Relationship Id="rId59" Type="http://schemas.openxmlformats.org/officeDocument/2006/relationships/slideLayout" Target="../slideLayouts/slideLayout236.xml"/><Relationship Id="rId67" Type="http://schemas.openxmlformats.org/officeDocument/2006/relationships/slideLayout" Target="../slideLayouts/slideLayout244.xml"/><Relationship Id="rId103" Type="http://schemas.openxmlformats.org/officeDocument/2006/relationships/slideLayout" Target="../slideLayouts/slideLayout280.xml"/><Relationship Id="rId108" Type="http://schemas.openxmlformats.org/officeDocument/2006/relationships/slideLayout" Target="../slideLayouts/slideLayout285.xml"/><Relationship Id="rId116" Type="http://schemas.openxmlformats.org/officeDocument/2006/relationships/slideLayout" Target="../slideLayouts/slideLayout293.xml"/><Relationship Id="rId124" Type="http://schemas.openxmlformats.org/officeDocument/2006/relationships/slideLayout" Target="../slideLayouts/slideLayout301.xml"/><Relationship Id="rId129" Type="http://schemas.openxmlformats.org/officeDocument/2006/relationships/image" Target="../media/image12.png"/><Relationship Id="rId20" Type="http://schemas.openxmlformats.org/officeDocument/2006/relationships/slideLayout" Target="../slideLayouts/slideLayout197.xml"/><Relationship Id="rId41" Type="http://schemas.openxmlformats.org/officeDocument/2006/relationships/slideLayout" Target="../slideLayouts/slideLayout218.xml"/><Relationship Id="rId54" Type="http://schemas.openxmlformats.org/officeDocument/2006/relationships/slideLayout" Target="../slideLayouts/slideLayout231.xml"/><Relationship Id="rId62" Type="http://schemas.openxmlformats.org/officeDocument/2006/relationships/slideLayout" Target="../slideLayouts/slideLayout239.xml"/><Relationship Id="rId70" Type="http://schemas.openxmlformats.org/officeDocument/2006/relationships/slideLayout" Target="../slideLayouts/slideLayout247.xml"/><Relationship Id="rId75" Type="http://schemas.openxmlformats.org/officeDocument/2006/relationships/slideLayout" Target="../slideLayouts/slideLayout252.xml"/><Relationship Id="rId83" Type="http://schemas.openxmlformats.org/officeDocument/2006/relationships/slideLayout" Target="../slideLayouts/slideLayout260.xml"/><Relationship Id="rId88" Type="http://schemas.openxmlformats.org/officeDocument/2006/relationships/slideLayout" Target="../slideLayouts/slideLayout265.xml"/><Relationship Id="rId91" Type="http://schemas.openxmlformats.org/officeDocument/2006/relationships/slideLayout" Target="../slideLayouts/slideLayout268.xml"/><Relationship Id="rId96" Type="http://schemas.openxmlformats.org/officeDocument/2006/relationships/slideLayout" Target="../slideLayouts/slideLayout273.xml"/><Relationship Id="rId111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5" Type="http://schemas.openxmlformats.org/officeDocument/2006/relationships/slideLayout" Target="../slideLayouts/slideLayout192.xml"/><Relationship Id="rId23" Type="http://schemas.openxmlformats.org/officeDocument/2006/relationships/slideLayout" Target="../slideLayouts/slideLayout200.xml"/><Relationship Id="rId28" Type="http://schemas.openxmlformats.org/officeDocument/2006/relationships/slideLayout" Target="../slideLayouts/slideLayout205.xml"/><Relationship Id="rId36" Type="http://schemas.openxmlformats.org/officeDocument/2006/relationships/slideLayout" Target="../slideLayouts/slideLayout213.xml"/><Relationship Id="rId49" Type="http://schemas.openxmlformats.org/officeDocument/2006/relationships/slideLayout" Target="../slideLayouts/slideLayout226.xml"/><Relationship Id="rId57" Type="http://schemas.openxmlformats.org/officeDocument/2006/relationships/slideLayout" Target="../slideLayouts/slideLayout234.xml"/><Relationship Id="rId106" Type="http://schemas.openxmlformats.org/officeDocument/2006/relationships/slideLayout" Target="../slideLayouts/slideLayout283.xml"/><Relationship Id="rId114" Type="http://schemas.openxmlformats.org/officeDocument/2006/relationships/slideLayout" Target="../slideLayouts/slideLayout291.xml"/><Relationship Id="rId119" Type="http://schemas.openxmlformats.org/officeDocument/2006/relationships/slideLayout" Target="../slideLayouts/slideLayout296.xml"/><Relationship Id="rId127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187.xml"/><Relationship Id="rId31" Type="http://schemas.openxmlformats.org/officeDocument/2006/relationships/slideLayout" Target="../slideLayouts/slideLayout208.xml"/><Relationship Id="rId44" Type="http://schemas.openxmlformats.org/officeDocument/2006/relationships/slideLayout" Target="../slideLayouts/slideLayout221.xml"/><Relationship Id="rId52" Type="http://schemas.openxmlformats.org/officeDocument/2006/relationships/slideLayout" Target="../slideLayouts/slideLayout229.xml"/><Relationship Id="rId60" Type="http://schemas.openxmlformats.org/officeDocument/2006/relationships/slideLayout" Target="../slideLayouts/slideLayout237.xml"/><Relationship Id="rId65" Type="http://schemas.openxmlformats.org/officeDocument/2006/relationships/slideLayout" Target="../slideLayouts/slideLayout242.xml"/><Relationship Id="rId73" Type="http://schemas.openxmlformats.org/officeDocument/2006/relationships/slideLayout" Target="../slideLayouts/slideLayout250.xml"/><Relationship Id="rId78" Type="http://schemas.openxmlformats.org/officeDocument/2006/relationships/slideLayout" Target="../slideLayouts/slideLayout255.xml"/><Relationship Id="rId81" Type="http://schemas.openxmlformats.org/officeDocument/2006/relationships/slideLayout" Target="../slideLayouts/slideLayout258.xml"/><Relationship Id="rId86" Type="http://schemas.openxmlformats.org/officeDocument/2006/relationships/slideLayout" Target="../slideLayouts/slideLayout263.xml"/><Relationship Id="rId94" Type="http://schemas.openxmlformats.org/officeDocument/2006/relationships/slideLayout" Target="../slideLayouts/slideLayout271.xml"/><Relationship Id="rId99" Type="http://schemas.openxmlformats.org/officeDocument/2006/relationships/slideLayout" Target="../slideLayouts/slideLayout276.xml"/><Relationship Id="rId101" Type="http://schemas.openxmlformats.org/officeDocument/2006/relationships/slideLayout" Target="../slideLayouts/slideLayout278.xml"/><Relationship Id="rId122" Type="http://schemas.openxmlformats.org/officeDocument/2006/relationships/slideLayout" Target="../slideLayouts/slideLayout299.xml"/><Relationship Id="rId130" Type="http://schemas.openxmlformats.org/officeDocument/2006/relationships/image" Target="../media/image73.svg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3" Type="http://schemas.openxmlformats.org/officeDocument/2006/relationships/slideLayout" Target="../slideLayouts/slideLayout190.xml"/><Relationship Id="rId18" Type="http://schemas.openxmlformats.org/officeDocument/2006/relationships/slideLayout" Target="../slideLayouts/slideLayout195.xml"/><Relationship Id="rId39" Type="http://schemas.openxmlformats.org/officeDocument/2006/relationships/slideLayout" Target="../slideLayouts/slideLayout216.xml"/><Relationship Id="rId109" Type="http://schemas.openxmlformats.org/officeDocument/2006/relationships/slideLayout" Target="../slideLayouts/slideLayout286.xml"/><Relationship Id="rId34" Type="http://schemas.openxmlformats.org/officeDocument/2006/relationships/slideLayout" Target="../slideLayouts/slideLayout211.xml"/><Relationship Id="rId50" Type="http://schemas.openxmlformats.org/officeDocument/2006/relationships/slideLayout" Target="../slideLayouts/slideLayout227.xml"/><Relationship Id="rId55" Type="http://schemas.openxmlformats.org/officeDocument/2006/relationships/slideLayout" Target="../slideLayouts/slideLayout232.xml"/><Relationship Id="rId76" Type="http://schemas.openxmlformats.org/officeDocument/2006/relationships/slideLayout" Target="../slideLayouts/slideLayout253.xml"/><Relationship Id="rId97" Type="http://schemas.openxmlformats.org/officeDocument/2006/relationships/slideLayout" Target="../slideLayouts/slideLayout274.xml"/><Relationship Id="rId104" Type="http://schemas.openxmlformats.org/officeDocument/2006/relationships/slideLayout" Target="../slideLayouts/slideLayout281.xml"/><Relationship Id="rId120" Type="http://schemas.openxmlformats.org/officeDocument/2006/relationships/slideLayout" Target="../slideLayouts/slideLayout297.xml"/><Relationship Id="rId125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184.xml"/><Relationship Id="rId71" Type="http://schemas.openxmlformats.org/officeDocument/2006/relationships/slideLayout" Target="../slideLayouts/slideLayout248.xml"/><Relationship Id="rId92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206.xml"/><Relationship Id="rId24" Type="http://schemas.openxmlformats.org/officeDocument/2006/relationships/slideLayout" Target="../slideLayouts/slideLayout201.xml"/><Relationship Id="rId40" Type="http://schemas.openxmlformats.org/officeDocument/2006/relationships/slideLayout" Target="../slideLayouts/slideLayout217.xml"/><Relationship Id="rId45" Type="http://schemas.openxmlformats.org/officeDocument/2006/relationships/slideLayout" Target="../slideLayouts/slideLayout222.xml"/><Relationship Id="rId66" Type="http://schemas.openxmlformats.org/officeDocument/2006/relationships/slideLayout" Target="../slideLayouts/slideLayout243.xml"/><Relationship Id="rId87" Type="http://schemas.openxmlformats.org/officeDocument/2006/relationships/slideLayout" Target="../slideLayouts/slideLayout264.xml"/><Relationship Id="rId110" Type="http://schemas.openxmlformats.org/officeDocument/2006/relationships/slideLayout" Target="../slideLayouts/slideLayout287.xml"/><Relationship Id="rId115" Type="http://schemas.openxmlformats.org/officeDocument/2006/relationships/slideLayout" Target="../slideLayouts/slideLayout292.xml"/><Relationship Id="rId131" Type="http://schemas.openxmlformats.org/officeDocument/2006/relationships/image" Target="../media/image1.png"/><Relationship Id="rId61" Type="http://schemas.openxmlformats.org/officeDocument/2006/relationships/slideLayout" Target="../slideLayouts/slideLayout238.xml"/><Relationship Id="rId82" Type="http://schemas.openxmlformats.org/officeDocument/2006/relationships/slideLayout" Target="../slideLayouts/slideLayout2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  <p:sldLayoutId id="2147484442" r:id="rId42"/>
    <p:sldLayoutId id="2147484443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E04B9394-820E-45B1-AED1-10AA3CC584A2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5BFF78-5EE7-4B04-B46B-A0F8EF1FD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A26AE09-5FE1-43E3-A913-CA8D5F4E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D369E2-F047-4DCC-9506-5C1A3C49B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48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  <p:sldLayoutId id="2147484449" r:id="rId5"/>
    <p:sldLayoutId id="2147484450" r:id="rId6"/>
    <p:sldLayoutId id="2147484451" r:id="rId7"/>
    <p:sldLayoutId id="2147484452" r:id="rId8"/>
    <p:sldLayoutId id="2147484453" r:id="rId9"/>
    <p:sldLayoutId id="2147484454" r:id="rId10"/>
    <p:sldLayoutId id="2147484455" r:id="rId11"/>
    <p:sldLayoutId id="2147484456" r:id="rId12"/>
    <p:sldLayoutId id="2147484457" r:id="rId13"/>
    <p:sldLayoutId id="2147484458" r:id="rId14"/>
    <p:sldLayoutId id="2147484459" r:id="rId15"/>
    <p:sldLayoutId id="2147484460" r:id="rId16"/>
    <p:sldLayoutId id="2147484461" r:id="rId17"/>
    <p:sldLayoutId id="2147484462" r:id="rId18"/>
    <p:sldLayoutId id="2147484463" r:id="rId19"/>
    <p:sldLayoutId id="2147484464" r:id="rId20"/>
    <p:sldLayoutId id="2147484465" r:id="rId21"/>
    <p:sldLayoutId id="2147484466" r:id="rId22"/>
    <p:sldLayoutId id="2147484467" r:id="rId23"/>
    <p:sldLayoutId id="2147484468" r:id="rId24"/>
    <p:sldLayoutId id="2147484469" r:id="rId25"/>
    <p:sldLayoutId id="2147484470" r:id="rId26"/>
    <p:sldLayoutId id="2147484471" r:id="rId27"/>
    <p:sldLayoutId id="2147484472" r:id="rId28"/>
    <p:sldLayoutId id="2147484473" r:id="rId29"/>
    <p:sldLayoutId id="2147484474" r:id="rId30"/>
    <p:sldLayoutId id="2147484475" r:id="rId31"/>
    <p:sldLayoutId id="2147484476" r:id="rId32"/>
    <p:sldLayoutId id="2147484477" r:id="rId33"/>
    <p:sldLayoutId id="2147484478" r:id="rId34"/>
    <p:sldLayoutId id="2147484479" r:id="rId35"/>
    <p:sldLayoutId id="2147484480" r:id="rId36"/>
    <p:sldLayoutId id="2147484481" r:id="rId37"/>
    <p:sldLayoutId id="2147484482" r:id="rId38"/>
    <p:sldLayoutId id="2147484483" r:id="rId39"/>
    <p:sldLayoutId id="2147484484" r:id="rId40"/>
    <p:sldLayoutId id="2147484485" r:id="rId41"/>
    <p:sldLayoutId id="2147484486" r:id="rId42"/>
    <p:sldLayoutId id="2147484487" r:id="rId43"/>
    <p:sldLayoutId id="2147484488" r:id="rId44"/>
    <p:sldLayoutId id="2147484489" r:id="rId45"/>
    <p:sldLayoutId id="2147484490" r:id="rId46"/>
    <p:sldLayoutId id="2147484491" r:id="rId47"/>
    <p:sldLayoutId id="2147484492" r:id="rId48"/>
    <p:sldLayoutId id="2147484493" r:id="rId49"/>
    <p:sldLayoutId id="2147484494" r:id="rId50"/>
    <p:sldLayoutId id="2147484495" r:id="rId51"/>
    <p:sldLayoutId id="2147484496" r:id="rId52"/>
    <p:sldLayoutId id="2147484497" r:id="rId53"/>
    <p:sldLayoutId id="2147484498" r:id="rId54"/>
    <p:sldLayoutId id="2147484499" r:id="rId55"/>
    <p:sldLayoutId id="2147484500" r:id="rId56"/>
    <p:sldLayoutId id="2147484501" r:id="rId57"/>
    <p:sldLayoutId id="2147484502" r:id="rId58"/>
    <p:sldLayoutId id="2147484503" r:id="rId59"/>
    <p:sldLayoutId id="2147484504" r:id="rId60"/>
    <p:sldLayoutId id="2147484505" r:id="rId61"/>
    <p:sldLayoutId id="2147484506" r:id="rId62"/>
    <p:sldLayoutId id="2147484507" r:id="rId63"/>
    <p:sldLayoutId id="2147484508" r:id="rId64"/>
    <p:sldLayoutId id="2147484509" r:id="rId65"/>
    <p:sldLayoutId id="2147484510" r:id="rId66"/>
    <p:sldLayoutId id="2147484511" r:id="rId67"/>
    <p:sldLayoutId id="2147484512" r:id="rId68"/>
    <p:sldLayoutId id="2147484513" r:id="rId69"/>
    <p:sldLayoutId id="2147484514" r:id="rId70"/>
    <p:sldLayoutId id="2147484515" r:id="rId71"/>
    <p:sldLayoutId id="2147484516" r:id="rId72"/>
    <p:sldLayoutId id="2147484517" r:id="rId73"/>
    <p:sldLayoutId id="2147484518" r:id="rId74"/>
    <p:sldLayoutId id="2147484519" r:id="rId75"/>
    <p:sldLayoutId id="2147484520" r:id="rId76"/>
    <p:sldLayoutId id="2147484521" r:id="rId77"/>
    <p:sldLayoutId id="2147484522" r:id="rId78"/>
    <p:sldLayoutId id="2147484523" r:id="rId79"/>
    <p:sldLayoutId id="2147484524" r:id="rId80"/>
    <p:sldLayoutId id="2147484525" r:id="rId81"/>
    <p:sldLayoutId id="2147484526" r:id="rId82"/>
    <p:sldLayoutId id="2147484527" r:id="rId83"/>
    <p:sldLayoutId id="2147484528" r:id="rId84"/>
    <p:sldLayoutId id="2147484529" r:id="rId85"/>
    <p:sldLayoutId id="2147484530" r:id="rId86"/>
    <p:sldLayoutId id="2147484531" r:id="rId87"/>
    <p:sldLayoutId id="2147484532" r:id="rId88"/>
    <p:sldLayoutId id="2147484533" r:id="rId89"/>
    <p:sldLayoutId id="2147484534" r:id="rId90"/>
    <p:sldLayoutId id="2147484535" r:id="rId91"/>
    <p:sldLayoutId id="2147484536" r:id="rId92"/>
    <p:sldLayoutId id="2147484537" r:id="rId93"/>
    <p:sldLayoutId id="2147484538" r:id="rId94"/>
    <p:sldLayoutId id="2147484539" r:id="rId95"/>
    <p:sldLayoutId id="2147484540" r:id="rId96"/>
    <p:sldLayoutId id="2147484541" r:id="rId97"/>
    <p:sldLayoutId id="2147484542" r:id="rId98"/>
    <p:sldLayoutId id="2147484543" r:id="rId99"/>
    <p:sldLayoutId id="2147484544" r:id="rId100"/>
    <p:sldLayoutId id="2147484545" r:id="rId101"/>
    <p:sldLayoutId id="2147484546" r:id="rId102"/>
    <p:sldLayoutId id="2147484547" r:id="rId103"/>
    <p:sldLayoutId id="2147484548" r:id="rId104"/>
    <p:sldLayoutId id="2147484549" r:id="rId105"/>
    <p:sldLayoutId id="2147484550" r:id="rId106"/>
    <p:sldLayoutId id="2147484551" r:id="rId107"/>
    <p:sldLayoutId id="2147484552" r:id="rId108"/>
    <p:sldLayoutId id="2147484553" r:id="rId109"/>
    <p:sldLayoutId id="2147484554" r:id="rId110"/>
    <p:sldLayoutId id="2147484555" r:id="rId111"/>
    <p:sldLayoutId id="2147484556" r:id="rId112"/>
    <p:sldLayoutId id="2147484557" r:id="rId113"/>
    <p:sldLayoutId id="2147484558" r:id="rId114"/>
    <p:sldLayoutId id="2147484559" r:id="rId115"/>
    <p:sldLayoutId id="2147484560" r:id="rId116"/>
    <p:sldLayoutId id="2147484561" r:id="rId117"/>
    <p:sldLayoutId id="2147484562" r:id="rId118"/>
    <p:sldLayoutId id="2147484563" r:id="rId119"/>
    <p:sldLayoutId id="2147484564" r:id="rId120"/>
    <p:sldLayoutId id="2147484565" r:id="rId121"/>
    <p:sldLayoutId id="2147484566" r:id="rId122"/>
    <p:sldLayoutId id="2147484567" r:id="rId123"/>
    <p:sldLayoutId id="2147484568" r:id="rId124"/>
    <p:sldLayoutId id="2147484569" r:id="rId125"/>
    <p:sldLayoutId id="2147484570" r:id="rId126"/>
    <p:sldLayoutId id="2147484571" r:id="rId127"/>
  </p:sldLayoutIdLst>
  <p:hf hdr="0" dt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131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6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131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131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72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131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90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131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orient="horz" pos="238">
          <p15:clr>
            <a:srgbClr val="F26B43"/>
          </p15:clr>
        </p15:guide>
        <p15:guide id="30" orient="horz" pos="4081">
          <p15:clr>
            <a:srgbClr val="F26B43"/>
          </p15:clr>
        </p15:guide>
        <p15:guide id="31" pos="237">
          <p15:clr>
            <a:srgbClr val="F26B43"/>
          </p15:clr>
        </p15:guide>
        <p15:guide id="32" pos="732">
          <p15:clr>
            <a:srgbClr val="F26B43"/>
          </p15:clr>
        </p15:guide>
        <p15:guide id="33" pos="850">
          <p15:clr>
            <a:srgbClr val="F26B43"/>
          </p15:clr>
        </p15:guide>
        <p15:guide id="34" pos="1345">
          <p15:clr>
            <a:srgbClr val="F26B43"/>
          </p15:clr>
        </p15:guide>
        <p15:guide id="35" pos="1460">
          <p15:clr>
            <a:srgbClr val="F26B43"/>
          </p15:clr>
        </p15:guide>
        <p15:guide id="36" pos="1954">
          <p15:clr>
            <a:srgbClr val="F26B43"/>
          </p15:clr>
        </p15:guide>
        <p15:guide id="37" pos="2069">
          <p15:clr>
            <a:srgbClr val="F26B43"/>
          </p15:clr>
        </p15:guide>
        <p15:guide id="38" pos="2564">
          <p15:clr>
            <a:srgbClr val="F26B43"/>
          </p15:clr>
        </p15:guide>
        <p15:guide id="39" pos="2678">
          <p15:clr>
            <a:srgbClr val="F26B43"/>
          </p15:clr>
        </p15:guide>
        <p15:guide id="40" pos="3173">
          <p15:clr>
            <a:srgbClr val="F26B43"/>
          </p15:clr>
        </p15:guide>
        <p15:guide id="41" pos="3288">
          <p15:clr>
            <a:srgbClr val="F26B43"/>
          </p15:clr>
        </p15:guide>
        <p15:guide id="42" pos="3782">
          <p15:clr>
            <a:srgbClr val="F26B43"/>
          </p15:clr>
        </p15:guide>
        <p15:guide id="43" pos="3897">
          <p15:clr>
            <a:srgbClr val="F26B43"/>
          </p15:clr>
        </p15:guide>
        <p15:guide id="44" pos="4392">
          <p15:clr>
            <a:srgbClr val="F26B43"/>
          </p15:clr>
        </p15:guide>
        <p15:guide id="45" pos="4506">
          <p15:clr>
            <a:srgbClr val="F26B43"/>
          </p15:clr>
        </p15:guide>
        <p15:guide id="46" pos="5001">
          <p15:clr>
            <a:srgbClr val="F26B43"/>
          </p15:clr>
        </p15:guide>
        <p15:guide id="47" pos="5115">
          <p15:clr>
            <a:srgbClr val="F26B43"/>
          </p15:clr>
        </p15:guide>
        <p15:guide id="48" pos="5610">
          <p15:clr>
            <a:srgbClr val="F26B43"/>
          </p15:clr>
        </p15:guide>
        <p15:guide id="49" pos="5725">
          <p15:clr>
            <a:srgbClr val="F26B43"/>
          </p15:clr>
        </p15:guide>
        <p15:guide id="50" pos="6220">
          <p15:clr>
            <a:srgbClr val="F26B43"/>
          </p15:clr>
        </p15:guide>
        <p15:guide id="51" pos="6334">
          <p15:clr>
            <a:srgbClr val="F26B43"/>
          </p15:clr>
        </p15:guide>
        <p15:guide id="52" pos="6829">
          <p15:clr>
            <a:srgbClr val="F26B43"/>
          </p15:clr>
        </p15:guide>
        <p15:guide id="53" pos="6943">
          <p15:clr>
            <a:srgbClr val="F26B43"/>
          </p15:clr>
        </p15:guide>
        <p15:guide id="54" pos="7438">
          <p15:clr>
            <a:srgbClr val="F26B43"/>
          </p15:clr>
        </p15:guide>
        <p15:guide id="55" pos="3840">
          <p15:clr>
            <a:srgbClr val="9FCC3B"/>
          </p15:clr>
        </p15:guide>
        <p15:guide id="56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4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905E-EC80-4260-AE64-E944072A4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2C4B9-645D-4519-8AEF-73ADAD46E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237" y="5768975"/>
            <a:ext cx="6604609" cy="709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JavaScript Fundamentals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89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Modules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50C869-F4F2-47E6-9B9E-A1B8EE4938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serious, sizable JavaScript project will benefit from </a:t>
            </a:r>
            <a:r>
              <a:rPr lang="en-US" dirty="0" err="1"/>
              <a:t>modularisation</a:t>
            </a:r>
            <a:endParaRPr lang="en-US" dirty="0"/>
          </a:p>
          <a:p>
            <a:pPr marL="64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Previously implemented using third party libraries such as </a:t>
            </a:r>
            <a:r>
              <a:rPr lang="en-US" sz="1600" dirty="0" err="1"/>
              <a:t>RequireJS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ECMAScript 2015 Modules are built upon the export and import keywords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</a:t>
            </a:r>
            <a:r>
              <a:rPr lang="en-GB" dirty="0"/>
              <a:t>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 strict</a:t>
            </a:r>
            <a:r>
              <a:rPr lang="en-GB" dirty="0"/>
              <a:t>"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their own scope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export any top-level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dirty="0"/>
              <a:t> 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n-US" dirty="0"/>
              <a:t> 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/>
              <a:t> must be used at the top-level, so no conditional loading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72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7BF2D6-30C4-4EC2-B223-9AAA045BC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717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14000" y="1960881"/>
            <a:ext cx="11431587" cy="36677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using the export keyword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using the import keyword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999" y="2453973"/>
            <a:ext cx="11404799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defRPr/>
            </a:pPr>
            <a:r>
              <a:rPr lang="en-GB" sz="16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//circle-functions.js</a:t>
            </a:r>
          </a:p>
          <a:p>
            <a:pPr eaLnBrk="0" hangingPunct="0">
              <a:spcBef>
                <a:spcPts val="0"/>
              </a:spcBef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export function area(r) {</a:t>
            </a:r>
          </a:p>
          <a:p>
            <a:pPr eaLnBrk="0" hangingPunct="0">
              <a:spcBef>
                <a:spcPts val="0"/>
              </a:spcBef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  return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Math.PI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GB" sz="1600" b="1" dirty="0" err="1">
                <a:latin typeface="Courier New" pitchFamily="49" charset="0"/>
                <a:cs typeface="Courier New" pitchFamily="49" charset="0"/>
              </a:rPr>
              <a:t>Math.pow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(r, 2)</a:t>
            </a:r>
          </a:p>
          <a:p>
            <a:pPr eaLnBrk="0" hangingPunct="0">
              <a:spcBef>
                <a:spcPts val="0"/>
              </a:spcBef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000" y="4203000"/>
            <a:ext cx="11404799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defRPr/>
            </a:pPr>
            <a:r>
              <a:rPr lang="en-GB" sz="16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//app.js</a:t>
            </a:r>
          </a:p>
          <a:p>
            <a:pPr eaLnBrk="0" hangingPunct="0">
              <a:spcBef>
                <a:spcPts val="0"/>
              </a:spcBef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import {area} from "circle-functions.js";</a:t>
            </a:r>
          </a:p>
          <a:p>
            <a:pPr eaLnBrk="0" hangingPunct="0">
              <a:spcBef>
                <a:spcPts val="0"/>
              </a:spcBef>
              <a:defRPr/>
            </a:pPr>
            <a:endParaRPr lang="en-GB" sz="16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spcBef>
                <a:spcPts val="0"/>
              </a:spcBef>
              <a:defRPr/>
            </a:pPr>
            <a:r>
              <a:rPr lang="en-GB" sz="1600" b="1" dirty="0">
                <a:latin typeface="Courier New" pitchFamily="49" charset="0"/>
                <a:cs typeface="Courier New" pitchFamily="49" charset="0"/>
              </a:rPr>
              <a:t>console.log(area(5)); </a:t>
            </a:r>
            <a:r>
              <a:rPr lang="en-GB" sz="16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//78.53981633974483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CA8191F-EA18-4C78-E60C-7AA51637116E}"/>
              </a:ext>
            </a:extLst>
          </p:cNvPr>
          <p:cNvSpPr txBox="1">
            <a:spLocks/>
          </p:cNvSpPr>
          <p:nvPr/>
        </p:nvSpPr>
        <p:spPr>
          <a:xfrm>
            <a:off x="4557664" y="130062"/>
            <a:ext cx="7457355" cy="13335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71446" indent="-17144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88898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88898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As we are using Native JS – you must tell the browser that it can</a:t>
            </a:r>
          </a:p>
          <a:p>
            <a:r>
              <a:rPr lang="en-US" dirty="0"/>
              <a:t>access JS Modules. Note the change in the &lt;script&gt; tag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exclamation mark">
            <a:extLst>
              <a:ext uri="{FF2B5EF4-FFF2-40B4-BE49-F238E27FC236}">
                <a16:creationId xmlns:a16="http://schemas.microsoft.com/office/drawing/2014/main" id="{AD300985-4F8C-6E2E-8147-447C51309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6164" y="215649"/>
            <a:ext cx="794310" cy="13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CB810-A235-1094-6C6D-A9CFAAD1401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507" y="1298133"/>
            <a:ext cx="5029636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5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7BF2D6-30C4-4EC2-B223-9AAA045BC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717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/>
          <a:lstStyle/>
          <a:p>
            <a:r>
              <a:rPr lang="en-US" dirty="0"/>
              <a:t>Import many items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324311-BC63-46B2-BC3B-F3D1D22C87A1}"/>
              </a:ext>
            </a:extLst>
          </p:cNvPr>
          <p:cNvGrpSpPr/>
          <p:nvPr/>
        </p:nvGrpSpPr>
        <p:grpSpPr>
          <a:xfrm>
            <a:off x="414000" y="1799198"/>
            <a:ext cx="11404800" cy="3739761"/>
            <a:chOff x="414000" y="2446898"/>
            <a:chExt cx="11404800" cy="37397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1C1C92-ED3A-4C8C-9FEE-EF0BD0934EE8}"/>
                </a:ext>
              </a:extLst>
            </p:cNvPr>
            <p:cNvSpPr txBox="1"/>
            <p:nvPr/>
          </p:nvSpPr>
          <p:spPr>
            <a:xfrm>
              <a:off x="414000" y="2446898"/>
              <a:ext cx="11404800" cy="20621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solidFill>
                    <a:schemeClr val="accent6"/>
                  </a:solidFill>
                  <a:latin typeface="Courier New" pitchFamily="49" charset="0"/>
                  <a:cs typeface="Courier New" pitchFamily="49" charset="0"/>
                </a:rPr>
                <a:t>//circle-functions.js</a:t>
              </a:r>
            </a:p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export function area(r) {</a:t>
              </a:r>
            </a:p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  return </a:t>
              </a:r>
              <a:r>
                <a:rPr lang="en-GB" sz="1600" b="1" dirty="0" err="1">
                  <a:latin typeface="Courier New" pitchFamily="49" charset="0"/>
                  <a:cs typeface="Courier New" pitchFamily="49" charset="0"/>
                </a:rPr>
                <a:t>Math.PI</a:t>
              </a: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 * </a:t>
              </a:r>
              <a:r>
                <a:rPr lang="en-GB" sz="1600" b="1" dirty="0" err="1">
                  <a:latin typeface="Courier New" pitchFamily="49" charset="0"/>
                  <a:cs typeface="Courier New" pitchFamily="49" charset="0"/>
                </a:rPr>
                <a:t>Math.pow</a:t>
              </a: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(r, 2)</a:t>
              </a:r>
            </a:p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spcBef>
                  <a:spcPts val="0"/>
                </a:spcBef>
                <a:defRPr/>
              </a:pPr>
              <a:endParaRPr lang="en-GB" sz="16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export function circumference(r) {</a:t>
              </a:r>
            </a:p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  return 2 * </a:t>
              </a:r>
              <a:r>
                <a:rPr lang="en-GB" sz="1600" b="1" dirty="0" err="1">
                  <a:latin typeface="Courier New" pitchFamily="49" charset="0"/>
                  <a:cs typeface="Courier New" pitchFamily="49" charset="0"/>
                </a:rPr>
                <a:t>Math.PI</a:t>
              </a: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 * r</a:t>
              </a:r>
            </a:p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78F979-40D4-4F92-8962-EFB59DDEB332}"/>
                </a:ext>
              </a:extLst>
            </p:cNvPr>
            <p:cNvSpPr txBox="1"/>
            <p:nvPr/>
          </p:nvSpPr>
          <p:spPr>
            <a:xfrm>
              <a:off x="414000" y="4863220"/>
              <a:ext cx="11404800" cy="1323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solidFill>
                    <a:schemeClr val="accent6"/>
                  </a:solidFill>
                  <a:latin typeface="Courier New" pitchFamily="49" charset="0"/>
                  <a:cs typeface="Courier New" pitchFamily="49" charset="0"/>
                </a:rPr>
                <a:t>//app.js</a:t>
              </a:r>
            </a:p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import {area, circumference} from "circle-functions.js";</a:t>
              </a:r>
            </a:p>
            <a:p>
              <a:pPr eaLnBrk="0" hangingPunct="0">
                <a:spcBef>
                  <a:spcPts val="0"/>
                </a:spcBef>
                <a:defRPr/>
              </a:pPr>
              <a:endParaRPr lang="en-GB" sz="16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console.log(area(5)); 			</a:t>
              </a:r>
              <a:r>
                <a:rPr lang="en-GB" sz="1600" b="1" dirty="0">
                  <a:solidFill>
                    <a:schemeClr val="accent6"/>
                  </a:solidFill>
                  <a:latin typeface="Courier New" pitchFamily="49" charset="0"/>
                  <a:cs typeface="Courier New" pitchFamily="49" charset="0"/>
                </a:rPr>
                <a:t>//78.53981633974483</a:t>
              </a:r>
            </a:p>
            <a:p>
              <a:pPr eaLnBrk="0" hangingPunct="0">
                <a:spcBef>
                  <a:spcPts val="0"/>
                </a:spcBef>
                <a:defRPr/>
              </a:pPr>
              <a:r>
                <a:rPr lang="en-GB" sz="1600" b="1" dirty="0">
                  <a:latin typeface="Courier New" pitchFamily="49" charset="0"/>
                  <a:cs typeface="Courier New" pitchFamily="49" charset="0"/>
                </a:rPr>
                <a:t>console.log(circumference(5)); 	</a:t>
              </a:r>
              <a:r>
                <a:rPr lang="en-GB" sz="1600" b="1" dirty="0">
                  <a:solidFill>
                    <a:schemeClr val="accent6"/>
                  </a:solidFill>
                  <a:latin typeface="Courier New" pitchFamily="49" charset="0"/>
                  <a:cs typeface="Courier New" pitchFamily="49" charset="0"/>
                </a:rPr>
                <a:t>//31.41592653589793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03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7BF2D6-30C4-4EC2-B223-9AAA045BC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717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/>
          <a:lstStyle/>
          <a:p>
            <a:r>
              <a:rPr lang="en-US" dirty="0"/>
              <a:t>Import many items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9B871-908F-4E6D-9881-73CB920463AD}"/>
              </a:ext>
            </a:extLst>
          </p:cNvPr>
          <p:cNvGrpSpPr/>
          <p:nvPr/>
        </p:nvGrpSpPr>
        <p:grpSpPr>
          <a:xfrm>
            <a:off x="403025" y="1801277"/>
            <a:ext cx="11404800" cy="3735140"/>
            <a:chOff x="414000" y="2453306"/>
            <a:chExt cx="11404800" cy="37351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64F424-D6DD-44CB-BF19-2343238FA391}"/>
                </a:ext>
              </a:extLst>
            </p:cNvPr>
            <p:cNvSpPr txBox="1"/>
            <p:nvPr/>
          </p:nvSpPr>
          <p:spPr>
            <a:xfrm>
              <a:off x="414000" y="2453306"/>
              <a:ext cx="11404800" cy="20621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GB"/>
              </a:defPPr>
              <a:lvl1pPr eaLnBrk="0" hangingPunct="0">
                <a:spcBef>
                  <a:spcPts val="0"/>
                </a:spcBef>
                <a:defRPr sz="1600" b="1">
                  <a:latin typeface="Courier New" pitchFamily="49" charset="0"/>
                  <a:cs typeface="Courier New" pitchFamily="49" charset="0"/>
                </a:defRPr>
              </a:lvl1pPr>
            </a:lstStyle>
            <a:p>
              <a:r>
                <a:rPr lang="en-GB" dirty="0">
                  <a:solidFill>
                    <a:schemeClr val="accent6"/>
                  </a:solidFill>
                </a:rPr>
                <a:t>//circle-functions.js</a:t>
              </a:r>
            </a:p>
            <a:p>
              <a:r>
                <a:rPr lang="en-GB" dirty="0"/>
                <a:t>export function area(r) {</a:t>
              </a:r>
            </a:p>
            <a:p>
              <a:r>
                <a:rPr lang="en-GB" dirty="0"/>
                <a:t>  return </a:t>
              </a:r>
              <a:r>
                <a:rPr lang="en-GB" dirty="0" err="1"/>
                <a:t>Math.PI</a:t>
              </a:r>
              <a:r>
                <a:rPr lang="en-GB" dirty="0"/>
                <a:t> * </a:t>
              </a:r>
              <a:r>
                <a:rPr lang="en-GB" dirty="0" err="1"/>
                <a:t>Math.pow</a:t>
              </a:r>
              <a:r>
                <a:rPr lang="en-GB" dirty="0"/>
                <a:t>(r, 2)</a:t>
              </a:r>
            </a:p>
            <a:p>
              <a:r>
                <a:rPr lang="en-GB" dirty="0"/>
                <a:t>}</a:t>
              </a:r>
            </a:p>
            <a:p>
              <a:endParaRPr lang="en-GB" dirty="0"/>
            </a:p>
            <a:p>
              <a:r>
                <a:rPr lang="en-GB" dirty="0"/>
                <a:t>export function circumference(r) {</a:t>
              </a:r>
            </a:p>
            <a:p>
              <a:r>
                <a:rPr lang="en-GB" dirty="0"/>
                <a:t>  return 2 * </a:t>
              </a:r>
              <a:r>
                <a:rPr lang="en-GB" dirty="0" err="1"/>
                <a:t>Math.PI</a:t>
              </a:r>
              <a:r>
                <a:rPr lang="en-GB" dirty="0"/>
                <a:t> * r</a:t>
              </a:r>
            </a:p>
            <a:p>
              <a:r>
                <a:rPr lang="en-GB" dirty="0"/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4C794-1BC8-47A5-91D0-25CCD88E185E}"/>
                </a:ext>
              </a:extLst>
            </p:cNvPr>
            <p:cNvSpPr txBox="1"/>
            <p:nvPr/>
          </p:nvSpPr>
          <p:spPr>
            <a:xfrm>
              <a:off x="414000" y="4865007"/>
              <a:ext cx="11404800" cy="1323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GB"/>
              </a:defPPr>
              <a:lvl1pPr eaLnBrk="0" hangingPunct="0">
                <a:spcBef>
                  <a:spcPts val="0"/>
                </a:spcBef>
                <a:defRPr sz="1600" b="1">
                  <a:latin typeface="Courier New" pitchFamily="49" charset="0"/>
                  <a:cs typeface="Courier New" pitchFamily="49" charset="0"/>
                </a:defRPr>
              </a:lvl1pPr>
            </a:lstStyle>
            <a:p>
              <a:r>
                <a:rPr lang="en-GB" dirty="0">
                  <a:solidFill>
                    <a:schemeClr val="accent6"/>
                  </a:solidFill>
                </a:rPr>
                <a:t>//app.js</a:t>
              </a:r>
            </a:p>
            <a:p>
              <a:r>
                <a:rPr lang="en-GB" dirty="0"/>
                <a:t>import * as circle from "circle-functions.js";</a:t>
              </a:r>
            </a:p>
            <a:p>
              <a:endParaRPr lang="en-GB" dirty="0"/>
            </a:p>
            <a:p>
              <a:r>
                <a:rPr lang="en-GB" dirty="0"/>
                <a:t>console.log(</a:t>
              </a:r>
              <a:r>
                <a:rPr lang="en-GB" dirty="0" err="1"/>
                <a:t>circle.area</a:t>
              </a:r>
              <a:r>
                <a:rPr lang="en-GB" dirty="0"/>
                <a:t>(5)); 			</a:t>
              </a:r>
              <a:r>
                <a:rPr lang="en-GB" dirty="0">
                  <a:solidFill>
                    <a:schemeClr val="accent6"/>
                  </a:solidFill>
                </a:rPr>
                <a:t>//78.53981633974483</a:t>
              </a:r>
            </a:p>
            <a:p>
              <a:r>
                <a:rPr lang="en-GB" dirty="0"/>
                <a:t>console.log(</a:t>
              </a:r>
              <a:r>
                <a:rPr lang="en-GB" dirty="0" err="1"/>
                <a:t>circle.circumference</a:t>
              </a:r>
              <a:r>
                <a:rPr lang="en-GB" dirty="0"/>
                <a:t>(5)); 	</a:t>
              </a:r>
              <a:r>
                <a:rPr lang="en-GB" dirty="0">
                  <a:solidFill>
                    <a:schemeClr val="accent6"/>
                  </a:solidFill>
                </a:rPr>
                <a:t>//31.41592653589793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0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7BF2D6-30C4-4EC2-B223-9AAA045BC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717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/>
          <a:lstStyle/>
          <a:p>
            <a:r>
              <a:rPr lang="en-US" dirty="0"/>
              <a:t>Export many items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BFA4E5-BD7D-492E-8C83-13A28006C3AD}"/>
              </a:ext>
            </a:extLst>
          </p:cNvPr>
          <p:cNvGrpSpPr/>
          <p:nvPr/>
        </p:nvGrpSpPr>
        <p:grpSpPr>
          <a:xfrm>
            <a:off x="414000" y="1777992"/>
            <a:ext cx="11404800" cy="4104303"/>
            <a:chOff x="414000" y="2452246"/>
            <a:chExt cx="11404800" cy="41043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0CCC64-D7D6-4811-BBAA-BB2CB47D420E}"/>
                </a:ext>
              </a:extLst>
            </p:cNvPr>
            <p:cNvSpPr txBox="1"/>
            <p:nvPr/>
          </p:nvSpPr>
          <p:spPr>
            <a:xfrm>
              <a:off x="414000" y="2452246"/>
              <a:ext cx="11404800" cy="25545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GB"/>
              </a:defPPr>
              <a:lvl1pPr eaLnBrk="0" hangingPunct="0">
                <a:spcBef>
                  <a:spcPts val="0"/>
                </a:spcBef>
                <a:defRPr sz="1600" b="1">
                  <a:latin typeface="Courier New" pitchFamily="49" charset="0"/>
                  <a:cs typeface="Courier New" pitchFamily="49" charset="0"/>
                </a:defRPr>
              </a:lvl1pPr>
            </a:lstStyle>
            <a:p>
              <a:r>
                <a:rPr lang="en-GB" dirty="0">
                  <a:solidFill>
                    <a:schemeClr val="accent6"/>
                  </a:solidFill>
                </a:rPr>
                <a:t>//circle-functions.js</a:t>
              </a:r>
            </a:p>
            <a:p>
              <a:r>
                <a:rPr lang="en-GB" dirty="0"/>
                <a:t>export {area, circumference};</a:t>
              </a:r>
            </a:p>
            <a:p>
              <a:endParaRPr lang="en-GB" dirty="0"/>
            </a:p>
            <a:p>
              <a:r>
                <a:rPr lang="en-GB" dirty="0"/>
                <a:t>function area(r) {</a:t>
              </a:r>
            </a:p>
            <a:p>
              <a:r>
                <a:rPr lang="en-GB" dirty="0"/>
                <a:t>  return </a:t>
              </a:r>
              <a:r>
                <a:rPr lang="en-GB" dirty="0" err="1"/>
                <a:t>Math.PI</a:t>
              </a:r>
              <a:r>
                <a:rPr lang="en-GB" dirty="0"/>
                <a:t> * </a:t>
              </a:r>
              <a:r>
                <a:rPr lang="en-GB" dirty="0" err="1"/>
                <a:t>Math.pow</a:t>
              </a:r>
              <a:r>
                <a:rPr lang="en-GB" dirty="0"/>
                <a:t>(r, 2)</a:t>
              </a:r>
            </a:p>
            <a:p>
              <a:r>
                <a:rPr lang="en-GB" dirty="0"/>
                <a:t>}</a:t>
              </a:r>
            </a:p>
            <a:p>
              <a:endParaRPr lang="en-GB" dirty="0"/>
            </a:p>
            <a:p>
              <a:r>
                <a:rPr lang="en-GB" dirty="0"/>
                <a:t>function circumference(r) {</a:t>
              </a:r>
            </a:p>
            <a:p>
              <a:r>
                <a:rPr lang="en-GB" dirty="0"/>
                <a:t>  return 2 * </a:t>
              </a:r>
              <a:r>
                <a:rPr lang="en-GB" dirty="0" err="1"/>
                <a:t>Math.PI</a:t>
              </a:r>
              <a:r>
                <a:rPr lang="en-GB" dirty="0"/>
                <a:t> * r</a:t>
              </a:r>
            </a:p>
            <a:p>
              <a:r>
                <a:rPr lang="en-GB" dirty="0"/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8A30D4-1F9C-44F2-BB68-57E51E82D551}"/>
                </a:ext>
              </a:extLst>
            </p:cNvPr>
            <p:cNvSpPr txBox="1"/>
            <p:nvPr/>
          </p:nvSpPr>
          <p:spPr>
            <a:xfrm>
              <a:off x="414000" y="5233110"/>
              <a:ext cx="11404800" cy="1323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GB"/>
              </a:defPPr>
              <a:lvl1pPr eaLnBrk="0" hangingPunct="0">
                <a:spcBef>
                  <a:spcPts val="0"/>
                </a:spcBef>
                <a:defRPr sz="1600" b="1">
                  <a:latin typeface="Courier New" pitchFamily="49" charset="0"/>
                  <a:cs typeface="Courier New" pitchFamily="49" charset="0"/>
                </a:defRPr>
              </a:lvl1pPr>
            </a:lstStyle>
            <a:p>
              <a:r>
                <a:rPr lang="en-GB" dirty="0">
                  <a:solidFill>
                    <a:schemeClr val="accent6"/>
                  </a:solidFill>
                </a:rPr>
                <a:t>//app.js</a:t>
              </a:r>
            </a:p>
            <a:p>
              <a:r>
                <a:rPr lang="en-GB" dirty="0"/>
                <a:t>import * as circle from "circle-functions.js";</a:t>
              </a:r>
            </a:p>
            <a:p>
              <a:endParaRPr lang="en-GB" dirty="0"/>
            </a:p>
            <a:p>
              <a:r>
                <a:rPr lang="en-GB" dirty="0"/>
                <a:t>console.log(</a:t>
              </a:r>
              <a:r>
                <a:rPr lang="en-GB" dirty="0" err="1"/>
                <a:t>circle.area</a:t>
              </a:r>
              <a:r>
                <a:rPr lang="en-GB" dirty="0"/>
                <a:t>(5)); </a:t>
              </a:r>
              <a:r>
                <a:rPr lang="en-GB" dirty="0">
                  <a:solidFill>
                    <a:schemeClr val="accent6"/>
                  </a:solidFill>
                </a:rPr>
                <a:t>			//78.53981633974483</a:t>
              </a:r>
            </a:p>
            <a:p>
              <a:r>
                <a:rPr lang="en-GB" dirty="0"/>
                <a:t>console.log(</a:t>
              </a:r>
              <a:r>
                <a:rPr lang="en-GB" dirty="0" err="1"/>
                <a:t>circle.circumference</a:t>
              </a:r>
              <a:r>
                <a:rPr lang="en-GB" dirty="0"/>
                <a:t>(5)); 	</a:t>
              </a:r>
              <a:r>
                <a:rPr lang="en-GB" dirty="0">
                  <a:solidFill>
                    <a:schemeClr val="accent6"/>
                  </a:solidFill>
                </a:rPr>
                <a:t>//31.41592653589793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47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3A93C4-B60F-4CB7-8C68-EAAF8B9D2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Modules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207DF-B33A-44CE-85AF-8D5797E468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3216385" cy="52377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Export and Import default</a:t>
            </a:r>
          </a:p>
          <a:p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17495-D33D-48FC-9CD1-9DA659AAEFBF}"/>
              </a:ext>
            </a:extLst>
          </p:cNvPr>
          <p:cNvGrpSpPr/>
          <p:nvPr/>
        </p:nvGrpSpPr>
        <p:grpSpPr>
          <a:xfrm>
            <a:off x="3600561" y="1240838"/>
            <a:ext cx="8215202" cy="5059982"/>
            <a:chOff x="1141200" y="899009"/>
            <a:chExt cx="8215202" cy="5059982"/>
          </a:xfrm>
        </p:grpSpPr>
        <p:sp>
          <p:nvSpPr>
            <p:cNvPr id="7" name="TextBox 6"/>
            <p:cNvSpPr txBox="1"/>
            <p:nvPr/>
          </p:nvSpPr>
          <p:spPr>
            <a:xfrm>
              <a:off x="1141200" y="4881773"/>
              <a:ext cx="8215201" cy="10772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GB"/>
              </a:defPPr>
              <a:lvl1pPr eaLnBrk="0" hangingPunct="0">
                <a:spcBef>
                  <a:spcPts val="0"/>
                </a:spcBef>
                <a:defRPr sz="1600" b="1">
                  <a:latin typeface="Courier New" pitchFamily="49" charset="0"/>
                  <a:cs typeface="Courier New" pitchFamily="49" charset="0"/>
                </a:defRPr>
              </a:lvl1pPr>
            </a:lstStyle>
            <a:p>
              <a:r>
                <a:rPr lang="en-GB" dirty="0">
                  <a:solidFill>
                    <a:schemeClr val="accent6"/>
                  </a:solidFill>
                </a:rPr>
                <a:t>//app.js</a:t>
              </a:r>
            </a:p>
            <a:p>
              <a:r>
                <a:rPr lang="en-GB" dirty="0"/>
                <a:t>import circle from "circle-functions.js";</a:t>
              </a:r>
            </a:p>
            <a:p>
              <a:endParaRPr lang="en-GB" dirty="0"/>
            </a:p>
            <a:p>
              <a:r>
                <a:rPr lang="en-GB" dirty="0"/>
                <a:t>console.log(circle); </a:t>
              </a:r>
              <a:r>
                <a:rPr lang="en-GB" dirty="0">
                  <a:solidFill>
                    <a:schemeClr val="accent6"/>
                  </a:solidFill>
                </a:rPr>
                <a:t>//{radius: 5, centre: [0,0]}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604816-D012-B04C-B405-073450B634AF}"/>
                </a:ext>
              </a:extLst>
            </p:cNvPr>
            <p:cNvSpPr txBox="1"/>
            <p:nvPr/>
          </p:nvSpPr>
          <p:spPr>
            <a:xfrm>
              <a:off x="1141202" y="899009"/>
              <a:ext cx="8215200" cy="378565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GB"/>
              </a:defPPr>
              <a:lvl1pPr eaLnBrk="0" hangingPunct="0">
                <a:spcBef>
                  <a:spcPts val="0"/>
                </a:spcBef>
                <a:defRPr sz="1600" b="1">
                  <a:latin typeface="Courier New" pitchFamily="49" charset="0"/>
                  <a:cs typeface="Courier New" pitchFamily="49" charset="0"/>
                </a:defRPr>
              </a:lvl1pPr>
            </a:lstStyle>
            <a:p>
              <a:r>
                <a:rPr lang="en-GB" dirty="0">
                  <a:solidFill>
                    <a:schemeClr val="accent6"/>
                  </a:solidFill>
                </a:rPr>
                <a:t>//circle-functions.js</a:t>
              </a:r>
            </a:p>
            <a:p>
              <a:r>
                <a:rPr lang="en-GB" dirty="0"/>
                <a:t>export {area, circumference};</a:t>
              </a:r>
            </a:p>
            <a:p>
              <a:endParaRPr lang="en-GB" dirty="0"/>
            </a:p>
            <a:p>
              <a:r>
                <a:rPr lang="en-GB" dirty="0"/>
                <a:t>function area(r) {</a:t>
              </a:r>
            </a:p>
            <a:p>
              <a:r>
                <a:rPr lang="en-GB" dirty="0"/>
                <a:t>  return </a:t>
              </a:r>
              <a:r>
                <a:rPr lang="en-GB" dirty="0" err="1"/>
                <a:t>Math.PI</a:t>
              </a:r>
              <a:r>
                <a:rPr lang="en-GB" dirty="0"/>
                <a:t> * </a:t>
              </a:r>
              <a:r>
                <a:rPr lang="en-GB" dirty="0" err="1"/>
                <a:t>Math.pow</a:t>
              </a:r>
              <a:r>
                <a:rPr lang="en-GB" dirty="0"/>
                <a:t>(r, 2)</a:t>
              </a:r>
            </a:p>
            <a:p>
              <a:r>
                <a:rPr lang="en-GB" dirty="0"/>
                <a:t>}</a:t>
              </a:r>
            </a:p>
            <a:p>
              <a:endParaRPr lang="en-GB" dirty="0"/>
            </a:p>
            <a:p>
              <a:r>
                <a:rPr lang="en-GB" dirty="0"/>
                <a:t>function circumference(r) {</a:t>
              </a:r>
            </a:p>
            <a:p>
              <a:r>
                <a:rPr lang="en-GB" dirty="0"/>
                <a:t>  return 2 * </a:t>
              </a:r>
              <a:r>
                <a:rPr lang="en-GB" dirty="0" err="1"/>
                <a:t>Math.PI</a:t>
              </a:r>
              <a:r>
                <a:rPr lang="en-GB" dirty="0"/>
                <a:t> * r</a:t>
              </a:r>
            </a:p>
            <a:p>
              <a:r>
                <a:rPr lang="en-GB" dirty="0"/>
                <a:t>}</a:t>
              </a:r>
            </a:p>
            <a:p>
              <a:endParaRPr lang="en-GB" dirty="0"/>
            </a:p>
            <a:p>
              <a:r>
                <a:rPr lang="en-GB" dirty="0"/>
                <a:t>export default {</a:t>
              </a:r>
            </a:p>
            <a:p>
              <a:r>
                <a:rPr lang="en-GB" dirty="0"/>
                <a:t>  radius: 5</a:t>
              </a:r>
            </a:p>
            <a:p>
              <a:r>
                <a:rPr lang="en-GB" dirty="0"/>
                <a:t>  centre: [0,0]</a:t>
              </a:r>
            </a:p>
            <a:p>
              <a:r>
                <a:rPr lang="en-GB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78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3A93C4-B60F-4CB7-8C68-EAAF8B9D2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207DF-B33A-44CE-85AF-8D5797E468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3216385" cy="52377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and Import default</a:t>
            </a:r>
          </a:p>
          <a:p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348D99-ADB1-4B45-A8A6-B8F882E98EF6}"/>
              </a:ext>
            </a:extLst>
          </p:cNvPr>
          <p:cNvGrpSpPr/>
          <p:nvPr/>
        </p:nvGrpSpPr>
        <p:grpSpPr>
          <a:xfrm>
            <a:off x="3592622" y="1240838"/>
            <a:ext cx="8215202" cy="5261511"/>
            <a:chOff x="1141199" y="693108"/>
            <a:chExt cx="8215202" cy="52615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158DC9-420E-4A44-98A6-ACCBCEB190FD}"/>
                </a:ext>
              </a:extLst>
            </p:cNvPr>
            <p:cNvSpPr txBox="1"/>
            <p:nvPr/>
          </p:nvSpPr>
          <p:spPr>
            <a:xfrm>
              <a:off x="1141201" y="693108"/>
              <a:ext cx="8215200" cy="378565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GB"/>
              </a:defPPr>
              <a:lvl1pPr eaLnBrk="0" hangingPunct="0">
                <a:spcBef>
                  <a:spcPts val="0"/>
                </a:spcBef>
                <a:defRPr sz="1600" b="1">
                  <a:latin typeface="Courier New" pitchFamily="49" charset="0"/>
                  <a:cs typeface="Courier New" pitchFamily="49" charset="0"/>
                </a:defRPr>
              </a:lvl1pPr>
            </a:lstStyle>
            <a:p>
              <a:r>
                <a:rPr lang="en-GB" dirty="0">
                  <a:solidFill>
                    <a:schemeClr val="accent6"/>
                  </a:solidFill>
                </a:rPr>
                <a:t>//circle-functions.js</a:t>
              </a:r>
            </a:p>
            <a:p>
              <a:r>
                <a:rPr lang="en-GB" dirty="0"/>
                <a:t>export {area, circumference};</a:t>
              </a:r>
            </a:p>
            <a:p>
              <a:endParaRPr lang="en-GB" dirty="0"/>
            </a:p>
            <a:p>
              <a:r>
                <a:rPr lang="en-GB" dirty="0"/>
                <a:t>function area(r) {</a:t>
              </a:r>
            </a:p>
            <a:p>
              <a:r>
                <a:rPr lang="en-GB" dirty="0"/>
                <a:t>  return </a:t>
              </a:r>
              <a:r>
                <a:rPr lang="en-GB" dirty="0" err="1"/>
                <a:t>Math.PI</a:t>
              </a:r>
              <a:r>
                <a:rPr lang="en-GB" dirty="0"/>
                <a:t> * </a:t>
              </a:r>
              <a:r>
                <a:rPr lang="en-GB" dirty="0" err="1"/>
                <a:t>Math.pow</a:t>
              </a:r>
              <a:r>
                <a:rPr lang="en-GB" dirty="0"/>
                <a:t>(r, 2)</a:t>
              </a:r>
            </a:p>
            <a:p>
              <a:r>
                <a:rPr lang="en-GB" dirty="0"/>
                <a:t>}</a:t>
              </a:r>
            </a:p>
            <a:p>
              <a:endParaRPr lang="en-GB" dirty="0"/>
            </a:p>
            <a:p>
              <a:r>
                <a:rPr lang="en-GB" dirty="0"/>
                <a:t>function circumference(r) {</a:t>
              </a:r>
            </a:p>
            <a:p>
              <a:r>
                <a:rPr lang="en-GB" dirty="0"/>
                <a:t>  return 2 * </a:t>
              </a:r>
              <a:r>
                <a:rPr lang="en-GB" dirty="0" err="1"/>
                <a:t>Math.PI</a:t>
              </a:r>
              <a:r>
                <a:rPr lang="en-GB" dirty="0"/>
                <a:t> * r</a:t>
              </a:r>
            </a:p>
            <a:p>
              <a:r>
                <a:rPr lang="en-GB" dirty="0"/>
                <a:t>}</a:t>
              </a:r>
            </a:p>
            <a:p>
              <a:endParaRPr lang="en-GB" dirty="0"/>
            </a:p>
            <a:p>
              <a:r>
                <a:rPr lang="en-GB" dirty="0"/>
                <a:t>export default {</a:t>
              </a:r>
            </a:p>
            <a:p>
              <a:r>
                <a:rPr lang="en-GB" dirty="0"/>
                <a:t>  radius: 5</a:t>
              </a:r>
            </a:p>
            <a:p>
              <a:r>
                <a:rPr lang="en-GB" dirty="0"/>
                <a:t>  centre: [0,0]</a:t>
              </a:r>
            </a:p>
            <a:p>
              <a:r>
                <a:rPr lang="en-GB" dirty="0"/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A67E82-88F1-4A5E-B194-D51A56AE08B3}"/>
                </a:ext>
              </a:extLst>
            </p:cNvPr>
            <p:cNvSpPr txBox="1"/>
            <p:nvPr/>
          </p:nvSpPr>
          <p:spPr>
            <a:xfrm>
              <a:off x="1141199" y="4631180"/>
              <a:ext cx="8215201" cy="13234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GB"/>
              </a:defPPr>
              <a:lvl1pPr eaLnBrk="0" hangingPunct="0">
                <a:spcBef>
                  <a:spcPts val="0"/>
                </a:spcBef>
                <a:defRPr sz="1600" b="1">
                  <a:latin typeface="Courier New" pitchFamily="49" charset="0"/>
                  <a:cs typeface="Courier New" pitchFamily="49" charset="0"/>
                </a:defRPr>
              </a:lvl1pPr>
            </a:lstStyle>
            <a:p>
              <a:r>
                <a:rPr lang="en-GB" dirty="0">
                  <a:solidFill>
                    <a:schemeClr val="accent6"/>
                  </a:solidFill>
                </a:rPr>
                <a:t>//app.js</a:t>
              </a:r>
            </a:p>
            <a:p>
              <a:r>
                <a:rPr lang="en-GB" dirty="0"/>
                <a:t>import circle, {area, circumference} from "circle-functions.js";</a:t>
              </a:r>
            </a:p>
            <a:p>
              <a:endParaRPr lang="en-GB" dirty="0"/>
            </a:p>
            <a:p>
              <a:r>
                <a:rPr lang="en-GB" dirty="0"/>
                <a:t>console.log(circle); </a:t>
              </a:r>
              <a:r>
                <a:rPr lang="en-GB" dirty="0">
                  <a:solidFill>
                    <a:schemeClr val="accent6"/>
                  </a:solidFill>
                </a:rPr>
                <a:t>//{radius: 5, centre: [0,0]}</a:t>
              </a:r>
            </a:p>
            <a:p>
              <a:r>
                <a:rPr lang="en-GB" dirty="0"/>
                <a:t>console.log(area(</a:t>
              </a:r>
              <a:r>
                <a:rPr lang="en-GB" dirty="0" err="1"/>
                <a:t>circle.radius</a:t>
              </a:r>
              <a:r>
                <a:rPr lang="en-GB" dirty="0"/>
                <a:t>)); </a:t>
              </a:r>
              <a:r>
                <a:rPr lang="en-GB" dirty="0">
                  <a:solidFill>
                    <a:schemeClr val="accent6"/>
                  </a:solidFill>
                </a:rPr>
                <a:t>//78.53981633974483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96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EE34D-24C8-79C6-9567-ABFF95AC2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7302" y="344971"/>
            <a:ext cx="7475232" cy="2858874"/>
          </a:xfrm>
        </p:spPr>
        <p:txBody>
          <a:bodyPr/>
          <a:lstStyle/>
          <a:p>
            <a:r>
              <a:rPr lang="en-US" dirty="0"/>
              <a:t>QuickLab 13 - Modules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B9898D-28F5-E247-9509-F26EEC7E59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7303" y="3525004"/>
            <a:ext cx="7475230" cy="27919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some Modules from monolithic code</a:t>
            </a:r>
          </a:p>
        </p:txBody>
      </p:sp>
    </p:spTree>
    <p:extLst>
      <p:ext uri="{BB962C8B-B14F-4D97-AF65-F5344CB8AC3E}">
        <p14:creationId xmlns:p14="http://schemas.microsoft.com/office/powerpoint/2010/main" val="7431289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QA Basic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Basic" id="{A10D7A89-79AD-4AA9-951C-98FCA5A8A4E2}" vid="{719DDB28-87AF-4252-ADBD-3709B6E81C5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448C177D-8930-4CE7-B892-EC306B91C36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04CEA3-CCCB-4F97-89FF-5144E79D5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644</Words>
  <Application>Microsoft Office PowerPoint</Application>
  <PresentationFormat>Widescreen</PresentationFormat>
  <Paragraphs>189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Courier New</vt:lpstr>
      <vt:lpstr>Montserrat</vt:lpstr>
      <vt:lpstr>Montserrat Black</vt:lpstr>
      <vt:lpstr>Master_Primary_Colors</vt:lpstr>
      <vt:lpstr>Master_Red_and_Purple</vt:lpstr>
      <vt:lpstr>Master_Yellow_and_Orange</vt:lpstr>
      <vt:lpstr>Master_Blue</vt:lpstr>
      <vt:lpstr>Master_Neutral</vt:lpstr>
      <vt:lpstr>QA Basic</vt:lpstr>
      <vt:lpstr>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QuickLab 13 -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Hanson, Leah</cp:lastModifiedBy>
  <cp:revision>19</cp:revision>
  <dcterms:created xsi:type="dcterms:W3CDTF">2020-09-24T08:38:39Z</dcterms:created>
  <dcterms:modified xsi:type="dcterms:W3CDTF">2023-10-23T15:52:21Z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